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57" r:id="rId5"/>
    <p:sldId id="258"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76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1" d="100"/>
          <a:sy n="61" d="100"/>
        </p:scale>
        <p:origin x="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5ADB8-B270-43CA-ADA5-469CF31F03F0}" type="doc">
      <dgm:prSet loTypeId="urn:microsoft.com/office/officeart/2005/8/layout/funnel1" loCatId="relationship" qsTypeId="urn:microsoft.com/office/officeart/2005/8/quickstyle/3d2" qsCatId="3D" csTypeId="urn:microsoft.com/office/officeart/2005/8/colors/accent1_2" csCatId="accent1" phldr="1"/>
      <dgm:spPr/>
      <dgm:t>
        <a:bodyPr/>
        <a:lstStyle/>
        <a:p>
          <a:endParaRPr lang="en-US"/>
        </a:p>
      </dgm:t>
    </dgm:pt>
    <dgm:pt modelId="{86F6B517-6DB6-42B8-93B5-D1CA2BEBD88A}">
      <dgm:prSet phldrT="[Text]"/>
      <dgm:spPr/>
      <dgm:t>
        <a:bodyPr/>
        <a:lstStyle/>
        <a:p>
          <a:r>
            <a:rPr lang="en-US" dirty="0"/>
            <a:t>Prestige</a:t>
          </a:r>
        </a:p>
      </dgm:t>
    </dgm:pt>
    <dgm:pt modelId="{03881A22-16CC-4B2C-9789-0CD4192C5CFB}" type="parTrans" cxnId="{AF9721B2-7337-4129-9EB8-66FDA17D024E}">
      <dgm:prSet/>
      <dgm:spPr/>
      <dgm:t>
        <a:bodyPr/>
        <a:lstStyle/>
        <a:p>
          <a:endParaRPr lang="en-US"/>
        </a:p>
      </dgm:t>
    </dgm:pt>
    <dgm:pt modelId="{EE070121-FCE4-4E8C-8C9B-E47C3B4AC819}" type="sibTrans" cxnId="{AF9721B2-7337-4129-9EB8-66FDA17D024E}">
      <dgm:prSet/>
      <dgm:spPr/>
      <dgm:t>
        <a:bodyPr/>
        <a:lstStyle/>
        <a:p>
          <a:endParaRPr lang="en-US"/>
        </a:p>
      </dgm:t>
    </dgm:pt>
    <dgm:pt modelId="{2343E345-B320-48F0-A3F4-5B8C31ACFEED}">
      <dgm:prSet phldrT="[Text]"/>
      <dgm:spPr/>
      <dgm:t>
        <a:bodyPr/>
        <a:lstStyle/>
        <a:p>
          <a:r>
            <a:rPr lang="en-US" dirty="0"/>
            <a:t>Power</a:t>
          </a:r>
        </a:p>
      </dgm:t>
    </dgm:pt>
    <dgm:pt modelId="{AD059C27-4179-4038-8FD9-99F4EAC8E7F1}" type="parTrans" cxnId="{10461919-2273-4D92-A6FB-240B7452269A}">
      <dgm:prSet/>
      <dgm:spPr/>
      <dgm:t>
        <a:bodyPr/>
        <a:lstStyle/>
        <a:p>
          <a:endParaRPr lang="en-US"/>
        </a:p>
      </dgm:t>
    </dgm:pt>
    <dgm:pt modelId="{6336B0B3-6BCA-42F7-8214-B90F6F815774}" type="sibTrans" cxnId="{10461919-2273-4D92-A6FB-240B7452269A}">
      <dgm:prSet/>
      <dgm:spPr/>
      <dgm:t>
        <a:bodyPr/>
        <a:lstStyle/>
        <a:p>
          <a:endParaRPr lang="en-US"/>
        </a:p>
      </dgm:t>
    </dgm:pt>
    <dgm:pt modelId="{55816A7A-0056-45DE-82B9-9EC7BD9DB905}">
      <dgm:prSet phldrT="[Text]"/>
      <dgm:spPr/>
      <dgm:t>
        <a:bodyPr/>
        <a:lstStyle/>
        <a:p>
          <a:r>
            <a:rPr lang="en-US" dirty="0"/>
            <a:t>Pleasure</a:t>
          </a:r>
        </a:p>
      </dgm:t>
    </dgm:pt>
    <dgm:pt modelId="{DBC29A59-D0B0-4036-9EC4-129DAA8F232B}" type="parTrans" cxnId="{465B154B-D0C1-4984-BBE7-60BD9D2C08ED}">
      <dgm:prSet/>
      <dgm:spPr/>
      <dgm:t>
        <a:bodyPr/>
        <a:lstStyle/>
        <a:p>
          <a:endParaRPr lang="en-US"/>
        </a:p>
      </dgm:t>
    </dgm:pt>
    <dgm:pt modelId="{5AEE1E31-59CB-497F-8EFE-8D3D7B84BDD8}" type="sibTrans" cxnId="{465B154B-D0C1-4984-BBE7-60BD9D2C08ED}">
      <dgm:prSet/>
      <dgm:spPr/>
      <dgm:t>
        <a:bodyPr/>
        <a:lstStyle/>
        <a:p>
          <a:endParaRPr lang="en-US"/>
        </a:p>
      </dgm:t>
    </dgm:pt>
    <dgm:pt modelId="{F293B134-1731-43D0-B6B8-ED925AC24A3A}">
      <dgm:prSet phldrT="[Text]"/>
      <dgm:spPr/>
      <dgm:t>
        <a:bodyPr/>
        <a:lstStyle/>
        <a:p>
          <a:r>
            <a:rPr lang="en-US" dirty="0"/>
            <a:t>Choose to enjoy the simple things good &amp; bad.</a:t>
          </a:r>
        </a:p>
      </dgm:t>
    </dgm:pt>
    <dgm:pt modelId="{1489C7A8-4DB0-4F7A-A1AA-EC22F8B8D7DD}" type="parTrans" cxnId="{ED6DA62E-E351-43FD-A162-F2684A38A2C9}">
      <dgm:prSet/>
      <dgm:spPr/>
      <dgm:t>
        <a:bodyPr/>
        <a:lstStyle/>
        <a:p>
          <a:endParaRPr lang="en-US"/>
        </a:p>
      </dgm:t>
    </dgm:pt>
    <dgm:pt modelId="{A10B4F69-66F1-4225-9243-AC4B364DCF8F}" type="sibTrans" cxnId="{ED6DA62E-E351-43FD-A162-F2684A38A2C9}">
      <dgm:prSet/>
      <dgm:spPr/>
      <dgm:t>
        <a:bodyPr/>
        <a:lstStyle/>
        <a:p>
          <a:endParaRPr lang="en-US"/>
        </a:p>
      </dgm:t>
    </dgm:pt>
    <dgm:pt modelId="{1B3920E2-39E1-44FC-93E1-30C29146E828}" type="pres">
      <dgm:prSet presAssocID="{D7C5ADB8-B270-43CA-ADA5-469CF31F03F0}" presName="Name0" presStyleCnt="0">
        <dgm:presLayoutVars>
          <dgm:chMax val="4"/>
          <dgm:resizeHandles val="exact"/>
        </dgm:presLayoutVars>
      </dgm:prSet>
      <dgm:spPr/>
    </dgm:pt>
    <dgm:pt modelId="{17FEEAF3-7EF3-4280-9F37-6AB88165201A}" type="pres">
      <dgm:prSet presAssocID="{D7C5ADB8-B270-43CA-ADA5-469CF31F03F0}" presName="ellipse" presStyleLbl="trBgShp" presStyleIdx="0" presStyleCnt="1"/>
      <dgm:spPr/>
    </dgm:pt>
    <dgm:pt modelId="{42F03266-E42F-4318-B115-43DC9D903B36}" type="pres">
      <dgm:prSet presAssocID="{D7C5ADB8-B270-43CA-ADA5-469CF31F03F0}" presName="arrow1" presStyleLbl="fgShp" presStyleIdx="0" presStyleCnt="1"/>
      <dgm:spPr/>
    </dgm:pt>
    <dgm:pt modelId="{A9E84D0F-C5B1-43F9-B460-964FD7D1FE72}" type="pres">
      <dgm:prSet presAssocID="{D7C5ADB8-B270-43CA-ADA5-469CF31F03F0}" presName="rectangle" presStyleLbl="revTx" presStyleIdx="0" presStyleCnt="1">
        <dgm:presLayoutVars>
          <dgm:bulletEnabled val="1"/>
        </dgm:presLayoutVars>
      </dgm:prSet>
      <dgm:spPr/>
    </dgm:pt>
    <dgm:pt modelId="{86D62025-409D-402C-B3A7-8B6D271219E9}" type="pres">
      <dgm:prSet presAssocID="{2343E345-B320-48F0-A3F4-5B8C31ACFEED}" presName="item1" presStyleLbl="node1" presStyleIdx="0" presStyleCnt="3">
        <dgm:presLayoutVars>
          <dgm:bulletEnabled val="1"/>
        </dgm:presLayoutVars>
      </dgm:prSet>
      <dgm:spPr/>
    </dgm:pt>
    <dgm:pt modelId="{FF7B7801-4BE8-4699-91CE-4CD665EEE524}" type="pres">
      <dgm:prSet presAssocID="{55816A7A-0056-45DE-82B9-9EC7BD9DB905}" presName="item2" presStyleLbl="node1" presStyleIdx="1" presStyleCnt="3">
        <dgm:presLayoutVars>
          <dgm:bulletEnabled val="1"/>
        </dgm:presLayoutVars>
      </dgm:prSet>
      <dgm:spPr/>
    </dgm:pt>
    <dgm:pt modelId="{07763B15-9298-4069-B68B-CF54DE20E676}" type="pres">
      <dgm:prSet presAssocID="{F293B134-1731-43D0-B6B8-ED925AC24A3A}" presName="item3" presStyleLbl="node1" presStyleIdx="2" presStyleCnt="3">
        <dgm:presLayoutVars>
          <dgm:bulletEnabled val="1"/>
        </dgm:presLayoutVars>
      </dgm:prSet>
      <dgm:spPr/>
    </dgm:pt>
    <dgm:pt modelId="{C59AF9DC-B9DF-404A-8A9B-07215C469F73}" type="pres">
      <dgm:prSet presAssocID="{D7C5ADB8-B270-43CA-ADA5-469CF31F03F0}" presName="funnel" presStyleLbl="trAlignAcc1" presStyleIdx="0" presStyleCnt="1"/>
      <dgm:spPr/>
    </dgm:pt>
  </dgm:ptLst>
  <dgm:cxnLst>
    <dgm:cxn modelId="{296EA418-7E8A-4B3C-826A-0F11A7734A47}" type="presOf" srcId="{55816A7A-0056-45DE-82B9-9EC7BD9DB905}" destId="{86D62025-409D-402C-B3A7-8B6D271219E9}" srcOrd="0" destOrd="0" presId="urn:microsoft.com/office/officeart/2005/8/layout/funnel1"/>
    <dgm:cxn modelId="{10461919-2273-4D92-A6FB-240B7452269A}" srcId="{D7C5ADB8-B270-43CA-ADA5-469CF31F03F0}" destId="{2343E345-B320-48F0-A3F4-5B8C31ACFEED}" srcOrd="1" destOrd="0" parTransId="{AD059C27-4179-4038-8FD9-99F4EAC8E7F1}" sibTransId="{6336B0B3-6BCA-42F7-8214-B90F6F815774}"/>
    <dgm:cxn modelId="{ED6DA62E-E351-43FD-A162-F2684A38A2C9}" srcId="{D7C5ADB8-B270-43CA-ADA5-469CF31F03F0}" destId="{F293B134-1731-43D0-B6B8-ED925AC24A3A}" srcOrd="3" destOrd="0" parTransId="{1489C7A8-4DB0-4F7A-A1AA-EC22F8B8D7DD}" sibTransId="{A10B4F69-66F1-4225-9243-AC4B364DCF8F}"/>
    <dgm:cxn modelId="{CF8CC034-3662-4423-9B80-F2803BC7DB36}" type="presOf" srcId="{F293B134-1731-43D0-B6B8-ED925AC24A3A}" destId="{A9E84D0F-C5B1-43F9-B460-964FD7D1FE72}" srcOrd="0" destOrd="0" presId="urn:microsoft.com/office/officeart/2005/8/layout/funnel1"/>
    <dgm:cxn modelId="{465B154B-D0C1-4984-BBE7-60BD9D2C08ED}" srcId="{D7C5ADB8-B270-43CA-ADA5-469CF31F03F0}" destId="{55816A7A-0056-45DE-82B9-9EC7BD9DB905}" srcOrd="2" destOrd="0" parTransId="{DBC29A59-D0B0-4036-9EC4-129DAA8F232B}" sibTransId="{5AEE1E31-59CB-497F-8EFE-8D3D7B84BDD8}"/>
    <dgm:cxn modelId="{5EF3DE73-62EB-48BD-8D9E-9B608A91E091}" type="presOf" srcId="{D7C5ADB8-B270-43CA-ADA5-469CF31F03F0}" destId="{1B3920E2-39E1-44FC-93E1-30C29146E828}" srcOrd="0" destOrd="0" presId="urn:microsoft.com/office/officeart/2005/8/layout/funnel1"/>
    <dgm:cxn modelId="{3436D27B-DA06-4B7D-B4AB-CBB84982A638}" type="presOf" srcId="{2343E345-B320-48F0-A3F4-5B8C31ACFEED}" destId="{FF7B7801-4BE8-4699-91CE-4CD665EEE524}" srcOrd="0" destOrd="0" presId="urn:microsoft.com/office/officeart/2005/8/layout/funnel1"/>
    <dgm:cxn modelId="{AF9721B2-7337-4129-9EB8-66FDA17D024E}" srcId="{D7C5ADB8-B270-43CA-ADA5-469CF31F03F0}" destId="{86F6B517-6DB6-42B8-93B5-D1CA2BEBD88A}" srcOrd="0" destOrd="0" parTransId="{03881A22-16CC-4B2C-9789-0CD4192C5CFB}" sibTransId="{EE070121-FCE4-4E8C-8C9B-E47C3B4AC819}"/>
    <dgm:cxn modelId="{F5C6F0E9-5678-4EFC-98CA-4B0CB529F2C2}" type="presOf" srcId="{86F6B517-6DB6-42B8-93B5-D1CA2BEBD88A}" destId="{07763B15-9298-4069-B68B-CF54DE20E676}" srcOrd="0" destOrd="0" presId="urn:microsoft.com/office/officeart/2005/8/layout/funnel1"/>
    <dgm:cxn modelId="{0B8E7AA0-655D-42FA-A7AC-102985A231C2}" type="presParOf" srcId="{1B3920E2-39E1-44FC-93E1-30C29146E828}" destId="{17FEEAF3-7EF3-4280-9F37-6AB88165201A}" srcOrd="0" destOrd="0" presId="urn:microsoft.com/office/officeart/2005/8/layout/funnel1"/>
    <dgm:cxn modelId="{7A10281B-5D5C-4D71-A782-17C4DA0BAAFE}" type="presParOf" srcId="{1B3920E2-39E1-44FC-93E1-30C29146E828}" destId="{42F03266-E42F-4318-B115-43DC9D903B36}" srcOrd="1" destOrd="0" presId="urn:microsoft.com/office/officeart/2005/8/layout/funnel1"/>
    <dgm:cxn modelId="{04ADD07D-E5A5-4F3A-B254-451FBFC71EA6}" type="presParOf" srcId="{1B3920E2-39E1-44FC-93E1-30C29146E828}" destId="{A9E84D0F-C5B1-43F9-B460-964FD7D1FE72}" srcOrd="2" destOrd="0" presId="urn:microsoft.com/office/officeart/2005/8/layout/funnel1"/>
    <dgm:cxn modelId="{ED8B0A6E-7ECC-4A78-8F3A-CE1439E4330C}" type="presParOf" srcId="{1B3920E2-39E1-44FC-93E1-30C29146E828}" destId="{86D62025-409D-402C-B3A7-8B6D271219E9}" srcOrd="3" destOrd="0" presId="urn:microsoft.com/office/officeart/2005/8/layout/funnel1"/>
    <dgm:cxn modelId="{3F600E3A-5159-4545-92A4-89D85B915DD9}" type="presParOf" srcId="{1B3920E2-39E1-44FC-93E1-30C29146E828}" destId="{FF7B7801-4BE8-4699-91CE-4CD665EEE524}" srcOrd="4" destOrd="0" presId="urn:microsoft.com/office/officeart/2005/8/layout/funnel1"/>
    <dgm:cxn modelId="{0D2D4A7B-A5C9-489B-8D07-2841B431FC23}" type="presParOf" srcId="{1B3920E2-39E1-44FC-93E1-30C29146E828}" destId="{07763B15-9298-4069-B68B-CF54DE20E676}" srcOrd="5" destOrd="0" presId="urn:microsoft.com/office/officeart/2005/8/layout/funnel1"/>
    <dgm:cxn modelId="{4E253E9A-922E-4931-8F5D-7CA2F87390A3}" type="presParOf" srcId="{1B3920E2-39E1-44FC-93E1-30C29146E828}" destId="{C59AF9DC-B9DF-404A-8A9B-07215C469F73}"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EEAF3-7EF3-4280-9F37-6AB88165201A}">
      <dsp:nvSpPr>
        <dsp:cNvPr id="0" name=""/>
        <dsp:cNvSpPr/>
      </dsp:nvSpPr>
      <dsp:spPr>
        <a:xfrm>
          <a:off x="2433010" y="163855"/>
          <a:ext cx="3251895" cy="1129340"/>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42F03266-E42F-4318-B115-43DC9D903B36}">
      <dsp:nvSpPr>
        <dsp:cNvPr id="0" name=""/>
        <dsp:cNvSpPr/>
      </dsp:nvSpPr>
      <dsp:spPr>
        <a:xfrm>
          <a:off x="3748893" y="2929226"/>
          <a:ext cx="630212" cy="403335"/>
        </a:xfrm>
        <a:prstGeom prst="downArrow">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9E84D0F-C5B1-43F9-B460-964FD7D1FE72}">
      <dsp:nvSpPr>
        <dsp:cNvPr id="0" name=""/>
        <dsp:cNvSpPr/>
      </dsp:nvSpPr>
      <dsp:spPr>
        <a:xfrm>
          <a:off x="2551490" y="3251895"/>
          <a:ext cx="3025019" cy="756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Choose to enjoy the simple things good &amp; bad.</a:t>
          </a:r>
        </a:p>
      </dsp:txBody>
      <dsp:txXfrm>
        <a:off x="2551490" y="3251895"/>
        <a:ext cx="3025019" cy="756254"/>
      </dsp:txXfrm>
    </dsp:sp>
    <dsp:sp modelId="{86D62025-409D-402C-B3A7-8B6D271219E9}">
      <dsp:nvSpPr>
        <dsp:cNvPr id="0" name=""/>
        <dsp:cNvSpPr/>
      </dsp:nvSpPr>
      <dsp:spPr>
        <a:xfrm>
          <a:off x="3615288" y="1380417"/>
          <a:ext cx="1134382" cy="113438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Pleasure</a:t>
          </a:r>
        </a:p>
      </dsp:txBody>
      <dsp:txXfrm>
        <a:off x="3781414" y="1546543"/>
        <a:ext cx="802130" cy="802130"/>
      </dsp:txXfrm>
    </dsp:sp>
    <dsp:sp modelId="{FF7B7801-4BE8-4699-91CE-4CD665EEE524}">
      <dsp:nvSpPr>
        <dsp:cNvPr id="0" name=""/>
        <dsp:cNvSpPr/>
      </dsp:nvSpPr>
      <dsp:spPr>
        <a:xfrm>
          <a:off x="2803575" y="529378"/>
          <a:ext cx="1134382" cy="113438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Power</a:t>
          </a:r>
        </a:p>
      </dsp:txBody>
      <dsp:txXfrm>
        <a:off x="2969701" y="695504"/>
        <a:ext cx="802130" cy="802130"/>
      </dsp:txXfrm>
    </dsp:sp>
    <dsp:sp modelId="{07763B15-9298-4069-B68B-CF54DE20E676}">
      <dsp:nvSpPr>
        <dsp:cNvPr id="0" name=""/>
        <dsp:cNvSpPr/>
      </dsp:nvSpPr>
      <dsp:spPr>
        <a:xfrm>
          <a:off x="3963166" y="255109"/>
          <a:ext cx="1134382" cy="113438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Prestige</a:t>
          </a:r>
        </a:p>
      </dsp:txBody>
      <dsp:txXfrm>
        <a:off x="4129292" y="421235"/>
        <a:ext cx="802130" cy="802130"/>
      </dsp:txXfrm>
    </dsp:sp>
    <dsp:sp modelId="{C59AF9DC-B9DF-404A-8A9B-07215C469F73}">
      <dsp:nvSpPr>
        <dsp:cNvPr id="0" name=""/>
        <dsp:cNvSpPr/>
      </dsp:nvSpPr>
      <dsp:spPr>
        <a:xfrm>
          <a:off x="2299405" y="25208"/>
          <a:ext cx="3529189" cy="282335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ED2571A-F813-4214-84A2-D413810E518A}"/>
              </a:ext>
            </a:extLst>
          </p:cNvPr>
          <p:cNvSpPr>
            <a:spLocks noGrp="1"/>
          </p:cNvSpPr>
          <p:nvPr>
            <p:ph type="dt" sz="half" idx="10"/>
          </p:nvPr>
        </p:nvSpPr>
        <p:spPr/>
        <p:txBody>
          <a:bodyPr/>
          <a:lstStyle/>
          <a:p>
            <a:fld id="{67A5E8B7-F220-42D2-BB61-4E5E24A05506}" type="datetimeFigureOut">
              <a:rPr lang="en-US" smtClean="0"/>
              <a:t>5/17/2021</a:t>
            </a:fld>
            <a:endParaRPr lang="en-US"/>
          </a:p>
        </p:txBody>
      </p:sp>
      <p:sp>
        <p:nvSpPr>
          <p:cNvPr id="5" name="Footer Placeholder 4">
            <a:extLst>
              <a:ext uri="{FF2B5EF4-FFF2-40B4-BE49-F238E27FC236}">
                <a16:creationId xmlns:a16="http://schemas.microsoft.com/office/drawing/2014/main" id="{36B2D60A-3DD9-4866-BA7B-34E852D030BD}"/>
              </a:ext>
            </a:extLst>
          </p:cNvPr>
          <p:cNvSpPr>
            <a:spLocks noGrp="1"/>
          </p:cNvSpPr>
          <p:nvPr>
            <p:ph type="ftr" sz="quarter" idx="11"/>
          </p:nvPr>
        </p:nvSpPr>
        <p:spPr>
          <a:xfrm>
            <a:off x="3568802" y="6356350"/>
            <a:ext cx="5029203" cy="365125"/>
          </a:xfrm>
        </p:spPr>
        <p:txBody>
          <a:bodyPr/>
          <a:lstStyle/>
          <a:p>
            <a:endParaRPr lang="en-US" dirty="0"/>
          </a:p>
        </p:txBody>
      </p:sp>
      <p:sp>
        <p:nvSpPr>
          <p:cNvPr id="6" name="Slide Number Placeholder 5">
            <a:extLst>
              <a:ext uri="{FF2B5EF4-FFF2-40B4-BE49-F238E27FC236}">
                <a16:creationId xmlns:a16="http://schemas.microsoft.com/office/drawing/2014/main" id="{E004712D-A072-44DA-B26B-A1BC1ED452D1}"/>
              </a:ext>
            </a:extLst>
          </p:cNvPr>
          <p:cNvSpPr>
            <a:spLocks noGrp="1"/>
          </p:cNvSpPr>
          <p:nvPr>
            <p:ph type="sldNum" sz="quarter" idx="12"/>
          </p:nvPr>
        </p:nvSpPr>
        <p:spPr/>
        <p:txBody>
          <a:bodyPr/>
          <a:lstStyle/>
          <a:p>
            <a:fld id="{AE208ADF-3ADD-483D-A721-14E3EEE2C135}" type="slidenum">
              <a:rPr lang="en-US" smtClean="0"/>
              <a:t>‹#›</a:t>
            </a:fld>
            <a:endParaRPr lang="en-US"/>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426506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E275-5B81-47C9-BA2D-6F6DC43B4F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9EC664-0822-4BE8-9C5D-BB58052610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45D89-6EB8-468C-8726-94869538787E}"/>
              </a:ext>
            </a:extLst>
          </p:cNvPr>
          <p:cNvSpPr>
            <a:spLocks noGrp="1"/>
          </p:cNvSpPr>
          <p:nvPr>
            <p:ph type="dt" sz="half" idx="10"/>
          </p:nvPr>
        </p:nvSpPr>
        <p:spPr/>
        <p:txBody>
          <a:bodyPr/>
          <a:lstStyle/>
          <a:p>
            <a:fld id="{67A5E8B7-F220-42D2-BB61-4E5E24A05506}" type="datetimeFigureOut">
              <a:rPr lang="en-US" smtClean="0"/>
              <a:t>5/17/2021</a:t>
            </a:fld>
            <a:endParaRPr lang="en-US"/>
          </a:p>
        </p:txBody>
      </p:sp>
      <p:sp>
        <p:nvSpPr>
          <p:cNvPr id="5" name="Footer Placeholder 4">
            <a:extLst>
              <a:ext uri="{FF2B5EF4-FFF2-40B4-BE49-F238E27FC236}">
                <a16:creationId xmlns:a16="http://schemas.microsoft.com/office/drawing/2014/main" id="{0D069EF1-4362-48D5-892A-20C08FC73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F72AA-57F8-40CE-BBD9-A77F8DE7ECD6}"/>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286684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B69046-DB9C-45F8-A281-16510D1FB7B0}"/>
              </a:ext>
            </a:extLst>
          </p:cNvPr>
          <p:cNvSpPr>
            <a:spLocks noGrp="1"/>
          </p:cNvSpPr>
          <p:nvPr>
            <p:ph type="title" orient="vert"/>
          </p:nvPr>
        </p:nvSpPr>
        <p:spPr>
          <a:xfrm>
            <a:off x="9431547" y="647699"/>
            <a:ext cx="2112753" cy="55292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4B06B10-FAAE-4C3A-BC82-8EDC5C124290}"/>
              </a:ext>
            </a:extLst>
          </p:cNvPr>
          <p:cNvSpPr>
            <a:spLocks noGrp="1"/>
          </p:cNvSpPr>
          <p:nvPr>
            <p:ph type="body" orient="vert" idx="1"/>
          </p:nvPr>
        </p:nvSpPr>
        <p:spPr>
          <a:xfrm>
            <a:off x="1748287" y="647699"/>
            <a:ext cx="7683260" cy="55292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4689FDE-8D09-475F-9B89-BE5AE71ACDF7}"/>
              </a:ext>
            </a:extLst>
          </p:cNvPr>
          <p:cNvSpPr>
            <a:spLocks noGrp="1"/>
          </p:cNvSpPr>
          <p:nvPr>
            <p:ph type="dt" sz="half" idx="10"/>
          </p:nvPr>
        </p:nvSpPr>
        <p:spPr/>
        <p:txBody>
          <a:bodyPr/>
          <a:lstStyle/>
          <a:p>
            <a:fld id="{67A5E8B7-F220-42D2-BB61-4E5E24A05506}" type="datetimeFigureOut">
              <a:rPr lang="en-US" smtClean="0"/>
              <a:t>5/17/2021</a:t>
            </a:fld>
            <a:endParaRPr lang="en-US"/>
          </a:p>
        </p:txBody>
      </p:sp>
      <p:sp>
        <p:nvSpPr>
          <p:cNvPr id="5" name="Footer Placeholder 4">
            <a:extLst>
              <a:ext uri="{FF2B5EF4-FFF2-40B4-BE49-F238E27FC236}">
                <a16:creationId xmlns:a16="http://schemas.microsoft.com/office/drawing/2014/main" id="{354E6F80-C5CB-44A2-AB1B-43EB01376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3D7AC-8D81-4526-B969-505D0CE1CCDD}"/>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298176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BCE9D7-0090-46D4-A48B-9D26EBCC9CCE}"/>
              </a:ext>
            </a:extLst>
          </p:cNvPr>
          <p:cNvSpPr>
            <a:spLocks noGrp="1"/>
          </p:cNvSpPr>
          <p:nvPr>
            <p:ph type="dt" sz="half" idx="10"/>
          </p:nvPr>
        </p:nvSpPr>
        <p:spPr/>
        <p:txBody>
          <a:bodyPr/>
          <a:lstStyle/>
          <a:p>
            <a:fld id="{67A5E8B7-F220-42D2-BB61-4E5E24A05506}" type="datetimeFigureOut">
              <a:rPr lang="en-US" smtClean="0"/>
              <a:t>5/17/2021</a:t>
            </a:fld>
            <a:endParaRPr lang="en-US"/>
          </a:p>
        </p:txBody>
      </p:sp>
      <p:sp>
        <p:nvSpPr>
          <p:cNvPr id="5" name="Footer Placeholder 4">
            <a:extLst>
              <a:ext uri="{FF2B5EF4-FFF2-40B4-BE49-F238E27FC236}">
                <a16:creationId xmlns:a16="http://schemas.microsoft.com/office/drawing/2014/main" id="{CF9A5DDC-5EE7-4691-96B2-F7A25A3BB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F9D9F-2C17-4515-8A91-EF6050F35E67}"/>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39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60CE8-5E49-4336-BB31-974F0D6EE2B4}"/>
              </a:ext>
            </a:extLst>
          </p:cNvPr>
          <p:cNvSpPr>
            <a:spLocks noGrp="1"/>
          </p:cNvSpPr>
          <p:nvPr>
            <p:ph type="dt" sz="half" idx="10"/>
          </p:nvPr>
        </p:nvSpPr>
        <p:spPr/>
        <p:txBody>
          <a:bodyPr/>
          <a:lstStyle/>
          <a:p>
            <a:fld id="{67A5E8B7-F220-42D2-BB61-4E5E24A05506}" type="datetimeFigureOut">
              <a:rPr lang="en-US" smtClean="0"/>
              <a:t>5/17/2021</a:t>
            </a:fld>
            <a:endParaRPr lang="en-US"/>
          </a:p>
        </p:txBody>
      </p:sp>
      <p:sp>
        <p:nvSpPr>
          <p:cNvPr id="5" name="Footer Placeholder 4">
            <a:extLst>
              <a:ext uri="{FF2B5EF4-FFF2-40B4-BE49-F238E27FC236}">
                <a16:creationId xmlns:a16="http://schemas.microsoft.com/office/drawing/2014/main" id="{D2C1D1AF-DB46-4EF6-93AD-E8CD740AE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FBCEF-E902-4ECE-B0DB-142617EF1852}"/>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224757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9E3852A-0F7C-4F18-A663-165414BA98DC}"/>
              </a:ext>
            </a:extLst>
          </p:cNvPr>
          <p:cNvSpPr>
            <a:spLocks noGrp="1"/>
          </p:cNvSpPr>
          <p:nvPr>
            <p:ph type="dt" sz="half" idx="10"/>
          </p:nvPr>
        </p:nvSpPr>
        <p:spPr/>
        <p:txBody>
          <a:bodyPr/>
          <a:lstStyle/>
          <a:p>
            <a:fld id="{67A5E8B7-F220-42D2-BB61-4E5E24A05506}" type="datetimeFigureOut">
              <a:rPr lang="en-US" smtClean="0"/>
              <a:t>5/17/2021</a:t>
            </a:fld>
            <a:endParaRPr lang="en-US"/>
          </a:p>
        </p:txBody>
      </p:sp>
      <p:sp>
        <p:nvSpPr>
          <p:cNvPr id="6" name="Footer Placeholder 5">
            <a:extLst>
              <a:ext uri="{FF2B5EF4-FFF2-40B4-BE49-F238E27FC236}">
                <a16:creationId xmlns:a16="http://schemas.microsoft.com/office/drawing/2014/main" id="{AF87E8B5-A392-435C-89FE-849D9B0AE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7AA31-DB02-4BFC-8238-507F5E8B7B1A}"/>
              </a:ext>
            </a:extLst>
          </p:cNvPr>
          <p:cNvSpPr>
            <a:spLocks noGrp="1"/>
          </p:cNvSpPr>
          <p:nvPr>
            <p:ph type="sldNum" sz="quarter" idx="12"/>
          </p:nvPr>
        </p:nvSpPr>
        <p:spPr/>
        <p:txBody>
          <a:bodyPr/>
          <a:lstStyle/>
          <a:p>
            <a:fld id="{AE208ADF-3ADD-483D-A721-14E3EEE2C135}" type="slidenum">
              <a:rPr lang="en-US" smtClean="0"/>
              <a:t>‹#›</a:t>
            </a:fld>
            <a:endParaRPr lang="en-US"/>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6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4054DBB-2048-445B-8127-6D2DB22DDF36}"/>
              </a:ext>
            </a:extLst>
          </p:cNvPr>
          <p:cNvSpPr>
            <a:spLocks noGrp="1"/>
          </p:cNvSpPr>
          <p:nvPr>
            <p:ph type="dt" sz="half" idx="10"/>
          </p:nvPr>
        </p:nvSpPr>
        <p:spPr/>
        <p:txBody>
          <a:bodyPr/>
          <a:lstStyle/>
          <a:p>
            <a:fld id="{67A5E8B7-F220-42D2-BB61-4E5E24A05506}" type="datetimeFigureOut">
              <a:rPr lang="en-US" smtClean="0"/>
              <a:t>5/17/2021</a:t>
            </a:fld>
            <a:endParaRPr lang="en-US"/>
          </a:p>
        </p:txBody>
      </p:sp>
      <p:sp>
        <p:nvSpPr>
          <p:cNvPr id="8" name="Footer Placeholder 7">
            <a:extLst>
              <a:ext uri="{FF2B5EF4-FFF2-40B4-BE49-F238E27FC236}">
                <a16:creationId xmlns:a16="http://schemas.microsoft.com/office/drawing/2014/main" id="{4E0454E7-E598-4FCD-834F-13291B957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677B82-4082-402D-889D-8081104DA73B}"/>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7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CD5258E1-694B-4BB9-A41B-BB7425554E07}"/>
              </a:ext>
            </a:extLst>
          </p:cNvPr>
          <p:cNvSpPr>
            <a:spLocks noGrp="1"/>
          </p:cNvSpPr>
          <p:nvPr>
            <p:ph type="dt" sz="half" idx="10"/>
          </p:nvPr>
        </p:nvSpPr>
        <p:spPr/>
        <p:txBody>
          <a:bodyPr/>
          <a:lstStyle/>
          <a:p>
            <a:fld id="{67A5E8B7-F220-42D2-BB61-4E5E24A05506}" type="datetimeFigureOut">
              <a:rPr lang="en-US" smtClean="0"/>
              <a:t>5/17/2021</a:t>
            </a:fld>
            <a:endParaRPr lang="en-US"/>
          </a:p>
        </p:txBody>
      </p:sp>
      <p:sp>
        <p:nvSpPr>
          <p:cNvPr id="4" name="Footer Placeholder 3">
            <a:extLst>
              <a:ext uri="{FF2B5EF4-FFF2-40B4-BE49-F238E27FC236}">
                <a16:creationId xmlns:a16="http://schemas.microsoft.com/office/drawing/2014/main" id="{F912B65B-60BA-40E5-8A5A-5A79D315A3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672797-16BC-4A2F-8A6F-62F61512E076}"/>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339129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fld id="{67A5E8B7-F220-42D2-BB61-4E5E24A05506}" type="datetimeFigureOut">
              <a:rPr lang="en-US" smtClean="0"/>
              <a:t>5/17/2021</a:t>
            </a:fld>
            <a:endParaRPr lang="en-US"/>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597588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20479-140A-466F-B2F2-AFE27D477E80}"/>
              </a:ext>
            </a:extLst>
          </p:cNvPr>
          <p:cNvSpPr>
            <a:spLocks noGrp="1"/>
          </p:cNvSpPr>
          <p:nvPr>
            <p:ph type="dt" sz="half" idx="10"/>
          </p:nvPr>
        </p:nvSpPr>
        <p:spPr/>
        <p:txBody>
          <a:bodyPr/>
          <a:lstStyle/>
          <a:p>
            <a:fld id="{67A5E8B7-F220-42D2-BB61-4E5E24A05506}" type="datetimeFigureOut">
              <a:rPr lang="en-US" smtClean="0"/>
              <a:t>5/17/2021</a:t>
            </a:fld>
            <a:endParaRPr lang="en-US"/>
          </a:p>
        </p:txBody>
      </p:sp>
      <p:sp>
        <p:nvSpPr>
          <p:cNvPr id="6" name="Footer Placeholder 5">
            <a:extLst>
              <a:ext uri="{FF2B5EF4-FFF2-40B4-BE49-F238E27FC236}">
                <a16:creationId xmlns:a16="http://schemas.microsoft.com/office/drawing/2014/main" id="{F486B342-BDCE-45E8-BDA2-B041981DE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3F3AE-E094-4EA8-9900-F77CD687110D}"/>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281893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222704-F91B-471A-988B-9023E12017C8}"/>
              </a:ext>
            </a:extLst>
          </p:cNvPr>
          <p:cNvSpPr>
            <a:spLocks noGrp="1"/>
          </p:cNvSpPr>
          <p:nvPr>
            <p:ph type="dt" sz="half" idx="10"/>
          </p:nvPr>
        </p:nvSpPr>
        <p:spPr/>
        <p:txBody>
          <a:bodyPr/>
          <a:lstStyle/>
          <a:p>
            <a:fld id="{67A5E8B7-F220-42D2-BB61-4E5E24A05506}" type="datetimeFigureOut">
              <a:rPr lang="en-US" smtClean="0"/>
              <a:t>5/17/2021</a:t>
            </a:fld>
            <a:endParaRPr lang="en-US"/>
          </a:p>
        </p:txBody>
      </p:sp>
      <p:sp>
        <p:nvSpPr>
          <p:cNvPr id="6" name="Footer Placeholder 5">
            <a:extLst>
              <a:ext uri="{FF2B5EF4-FFF2-40B4-BE49-F238E27FC236}">
                <a16:creationId xmlns:a16="http://schemas.microsoft.com/office/drawing/2014/main" id="{10828E75-DDDE-4BD4-B495-47F44DB37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B0594-D6B3-41C6-BBEF-A060A2EB408C}"/>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88136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fld id="{67A5E8B7-F220-42D2-BB61-4E5E24A05506}" type="datetimeFigureOut">
              <a:rPr lang="en-US" smtClean="0"/>
              <a:pPr/>
              <a:t>5/17/2021</a:t>
            </a:fld>
            <a:endParaRPr lang="en-US" dirty="0"/>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endParaRPr lang="en-US" dirty="0"/>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62459286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sv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bleproject.com/explore/category/wisdom-series/" TargetMode="External"/><Relationship Id="rId2" Type="http://schemas.openxmlformats.org/officeDocument/2006/relationships/hyperlink" Target="https://bibleproject.com/explore/video/ecclesiast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9E17-6E8D-468C-972C-27E42634B4BE}"/>
              </a:ext>
            </a:extLst>
          </p:cNvPr>
          <p:cNvSpPr>
            <a:spLocks noGrp="1"/>
          </p:cNvSpPr>
          <p:nvPr>
            <p:ph type="ctrTitle"/>
          </p:nvPr>
        </p:nvSpPr>
        <p:spPr/>
        <p:txBody>
          <a:bodyPr/>
          <a:lstStyle/>
          <a:p>
            <a:r>
              <a:rPr lang="en-US" dirty="0"/>
              <a:t>Ecclesiastes </a:t>
            </a:r>
          </a:p>
        </p:txBody>
      </p:sp>
      <p:sp>
        <p:nvSpPr>
          <p:cNvPr id="3" name="Subtitle 2">
            <a:extLst>
              <a:ext uri="{FF2B5EF4-FFF2-40B4-BE49-F238E27FC236}">
                <a16:creationId xmlns:a16="http://schemas.microsoft.com/office/drawing/2014/main" id="{E1BB3AAC-1D8C-4879-9B0C-F69429B7D1CC}"/>
              </a:ext>
            </a:extLst>
          </p:cNvPr>
          <p:cNvSpPr>
            <a:spLocks noGrp="1"/>
          </p:cNvSpPr>
          <p:nvPr>
            <p:ph type="subTitle" idx="1"/>
          </p:nvPr>
        </p:nvSpPr>
        <p:spPr/>
        <p:txBody>
          <a:bodyPr/>
          <a:lstStyle/>
          <a:p>
            <a:r>
              <a:rPr lang="en-US" dirty="0"/>
              <a:t>Bellaire Zoom Class</a:t>
            </a:r>
          </a:p>
          <a:p>
            <a:r>
              <a:rPr lang="en-US" dirty="0"/>
              <a:t>Summer 2021</a:t>
            </a:r>
          </a:p>
        </p:txBody>
      </p:sp>
    </p:spTree>
    <p:extLst>
      <p:ext uri="{BB962C8B-B14F-4D97-AF65-F5344CB8AC3E}">
        <p14:creationId xmlns:p14="http://schemas.microsoft.com/office/powerpoint/2010/main" val="355373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261FF5-FBC8-416F-8E16-79EB8AF9F340}"/>
              </a:ext>
            </a:extLst>
          </p:cNvPr>
          <p:cNvSpPr>
            <a:spLocks noGrp="1"/>
          </p:cNvSpPr>
          <p:nvPr>
            <p:ph sz="half" idx="1"/>
          </p:nvPr>
        </p:nvSpPr>
        <p:spPr>
          <a:xfrm>
            <a:off x="838200" y="1811756"/>
            <a:ext cx="5181600" cy="2129623"/>
          </a:xfrm>
        </p:spPr>
        <p:txBody>
          <a:bodyPr/>
          <a:lstStyle/>
          <a:p>
            <a:pPr marL="0" indent="0">
              <a:buNone/>
            </a:pPr>
            <a:r>
              <a:rPr lang="en-US" dirty="0"/>
              <a:t>Proverbs 12:11</a:t>
            </a:r>
          </a:p>
          <a:p>
            <a:pPr marL="0" indent="0">
              <a:buNone/>
            </a:pPr>
            <a:r>
              <a:rPr lang="en-US" dirty="0"/>
              <a:t>Those who work their land will have abundant food, but those who chase fantasies have no sense.</a:t>
            </a:r>
          </a:p>
        </p:txBody>
      </p:sp>
      <p:sp>
        <p:nvSpPr>
          <p:cNvPr id="5" name="Content Placeholder 4">
            <a:extLst>
              <a:ext uri="{FF2B5EF4-FFF2-40B4-BE49-F238E27FC236}">
                <a16:creationId xmlns:a16="http://schemas.microsoft.com/office/drawing/2014/main" id="{B27481F0-61D8-4CD6-90CE-F28C3343DE10}"/>
              </a:ext>
            </a:extLst>
          </p:cNvPr>
          <p:cNvSpPr>
            <a:spLocks noGrp="1"/>
          </p:cNvSpPr>
          <p:nvPr>
            <p:ph sz="half" idx="2"/>
          </p:nvPr>
        </p:nvSpPr>
        <p:spPr>
          <a:xfrm>
            <a:off x="6172200" y="1811756"/>
            <a:ext cx="5031828" cy="2129623"/>
          </a:xfrm>
        </p:spPr>
        <p:txBody>
          <a:bodyPr/>
          <a:lstStyle/>
          <a:p>
            <a:pPr marL="0" indent="0">
              <a:buNone/>
            </a:pPr>
            <a:r>
              <a:rPr lang="en-US" dirty="0"/>
              <a:t>Proverbs 11:28</a:t>
            </a:r>
          </a:p>
          <a:p>
            <a:pPr marL="0" indent="0">
              <a:buNone/>
            </a:pPr>
            <a:r>
              <a:rPr lang="en-US" dirty="0"/>
              <a:t>He who trusts in his riches will fall, but the righteous will flourish like the green leaf.</a:t>
            </a:r>
          </a:p>
        </p:txBody>
      </p:sp>
      <p:sp>
        <p:nvSpPr>
          <p:cNvPr id="2" name="Title 1">
            <a:extLst>
              <a:ext uri="{FF2B5EF4-FFF2-40B4-BE49-F238E27FC236}">
                <a16:creationId xmlns:a16="http://schemas.microsoft.com/office/drawing/2014/main" id="{DE5E5A11-AA1D-44CA-95C9-5B754476726F}"/>
              </a:ext>
            </a:extLst>
          </p:cNvPr>
          <p:cNvSpPr>
            <a:spLocks noGrp="1"/>
          </p:cNvSpPr>
          <p:nvPr>
            <p:ph type="title"/>
          </p:nvPr>
        </p:nvSpPr>
        <p:spPr/>
        <p:txBody>
          <a:bodyPr/>
          <a:lstStyle/>
          <a:p>
            <a:r>
              <a:rPr lang="en-US" dirty="0"/>
              <a:t>Proverbs</a:t>
            </a:r>
          </a:p>
        </p:txBody>
      </p:sp>
      <p:sp>
        <p:nvSpPr>
          <p:cNvPr id="7" name="Content Placeholder 3">
            <a:extLst>
              <a:ext uri="{FF2B5EF4-FFF2-40B4-BE49-F238E27FC236}">
                <a16:creationId xmlns:a16="http://schemas.microsoft.com/office/drawing/2014/main" id="{497C5B3B-584D-407E-9B3F-96507FAE17FE}"/>
              </a:ext>
            </a:extLst>
          </p:cNvPr>
          <p:cNvSpPr txBox="1">
            <a:spLocks/>
          </p:cNvSpPr>
          <p:nvPr/>
        </p:nvSpPr>
        <p:spPr>
          <a:xfrm>
            <a:off x="838200" y="4065950"/>
            <a:ext cx="5181600" cy="212962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Proverbs 3:9-10</a:t>
            </a:r>
          </a:p>
          <a:p>
            <a:pPr marL="0" indent="0">
              <a:buFont typeface="Arial" panose="020B0604020202020204" pitchFamily="34" charset="0"/>
              <a:buNone/>
            </a:pPr>
            <a:r>
              <a:rPr lang="en-US" dirty="0"/>
              <a:t> Honor the Lord with your wealth, with the first-fruits of all your crops; then your barns will be filled to overflowing, and your vats will brim over with new wine.</a:t>
            </a:r>
          </a:p>
        </p:txBody>
      </p:sp>
      <p:sp>
        <p:nvSpPr>
          <p:cNvPr id="9" name="Content Placeholder 4">
            <a:extLst>
              <a:ext uri="{FF2B5EF4-FFF2-40B4-BE49-F238E27FC236}">
                <a16:creationId xmlns:a16="http://schemas.microsoft.com/office/drawing/2014/main" id="{B14FB3A3-57A7-47C2-8157-C0B61D1D8C35}"/>
              </a:ext>
            </a:extLst>
          </p:cNvPr>
          <p:cNvSpPr txBox="1">
            <a:spLocks/>
          </p:cNvSpPr>
          <p:nvPr/>
        </p:nvSpPr>
        <p:spPr>
          <a:xfrm>
            <a:off x="6172200" y="4086970"/>
            <a:ext cx="5031828" cy="21296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Proverbs 21:23</a:t>
            </a:r>
          </a:p>
          <a:p>
            <a:pPr marL="0" indent="0">
              <a:buFont typeface="Arial" panose="020B0604020202020204" pitchFamily="34" charset="0"/>
              <a:buNone/>
            </a:pPr>
            <a:r>
              <a:rPr lang="en-US" dirty="0"/>
              <a:t>He who guards his mouth and his tongue, guards his soul from troubles.</a:t>
            </a:r>
          </a:p>
        </p:txBody>
      </p:sp>
    </p:spTree>
    <p:extLst>
      <p:ext uri="{BB962C8B-B14F-4D97-AF65-F5344CB8AC3E}">
        <p14:creationId xmlns:p14="http://schemas.microsoft.com/office/powerpoint/2010/main" val="95246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280F-FE91-436D-B47C-B5E0FEB2D7CD}"/>
              </a:ext>
            </a:extLst>
          </p:cNvPr>
          <p:cNvSpPr>
            <a:spLocks noGrp="1"/>
          </p:cNvSpPr>
          <p:nvPr>
            <p:ph type="title"/>
          </p:nvPr>
        </p:nvSpPr>
        <p:spPr/>
        <p:txBody>
          <a:bodyPr/>
          <a:lstStyle/>
          <a:p>
            <a:r>
              <a:rPr lang="en-US" dirty="0"/>
              <a:t>Wisdom… works?</a:t>
            </a:r>
          </a:p>
        </p:txBody>
      </p:sp>
      <p:pic>
        <p:nvPicPr>
          <p:cNvPr id="5" name="Content Placeholder 4">
            <a:extLst>
              <a:ext uri="{FF2B5EF4-FFF2-40B4-BE49-F238E27FC236}">
                <a16:creationId xmlns:a16="http://schemas.microsoft.com/office/drawing/2014/main" id="{0BC10849-3B8E-46A0-BE34-25520178C0DE}"/>
              </a:ext>
            </a:extLst>
          </p:cNvPr>
          <p:cNvPicPr>
            <a:picLocks noGrp="1" noChangeAspect="1"/>
          </p:cNvPicPr>
          <p:nvPr>
            <p:ph idx="1"/>
          </p:nvPr>
        </p:nvPicPr>
        <p:blipFill>
          <a:blip r:embed="rId2"/>
          <a:stretch>
            <a:fillRect/>
          </a:stretch>
        </p:blipFill>
        <p:spPr>
          <a:xfrm>
            <a:off x="2191687" y="1922463"/>
            <a:ext cx="2667396" cy="3912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2DC755A4-75A5-47F7-AD3D-124876865760}"/>
              </a:ext>
            </a:extLst>
          </p:cNvPr>
          <p:cNvPicPr>
            <a:picLocks noChangeAspect="1"/>
          </p:cNvPicPr>
          <p:nvPr/>
        </p:nvPicPr>
        <p:blipFill>
          <a:blip r:embed="rId3"/>
          <a:stretch>
            <a:fillRect/>
          </a:stretch>
        </p:blipFill>
        <p:spPr>
          <a:xfrm>
            <a:off x="7462949" y="2184094"/>
            <a:ext cx="2820303" cy="3650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a:extLst>
              <a:ext uri="{FF2B5EF4-FFF2-40B4-BE49-F238E27FC236}">
                <a16:creationId xmlns:a16="http://schemas.microsoft.com/office/drawing/2014/main" id="{A45FF322-755C-471D-9661-28888B479A81}"/>
              </a:ext>
            </a:extLst>
          </p:cNvPr>
          <p:cNvSpPr/>
          <p:nvPr/>
        </p:nvSpPr>
        <p:spPr>
          <a:xfrm rot="16200000">
            <a:off x="660490" y="3416887"/>
            <a:ext cx="249651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Proverbs</a:t>
            </a:r>
          </a:p>
        </p:txBody>
      </p:sp>
      <p:sp>
        <p:nvSpPr>
          <p:cNvPr id="9" name="Rectangle 8">
            <a:extLst>
              <a:ext uri="{FF2B5EF4-FFF2-40B4-BE49-F238E27FC236}">
                <a16:creationId xmlns:a16="http://schemas.microsoft.com/office/drawing/2014/main" id="{A7E0EC52-034D-4137-A7FE-5D51C7AE9912}"/>
              </a:ext>
            </a:extLst>
          </p:cNvPr>
          <p:cNvSpPr/>
          <p:nvPr/>
        </p:nvSpPr>
        <p:spPr>
          <a:xfrm rot="16200000">
            <a:off x="5545976" y="3416888"/>
            <a:ext cx="324640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Ecclesiastes</a:t>
            </a:r>
          </a:p>
        </p:txBody>
      </p:sp>
    </p:spTree>
    <p:extLst>
      <p:ext uri="{BB962C8B-B14F-4D97-AF65-F5344CB8AC3E}">
        <p14:creationId xmlns:p14="http://schemas.microsoft.com/office/powerpoint/2010/main" val="276935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A9C3-FFB8-4D4A-888B-71CE091A352F}"/>
              </a:ext>
            </a:extLst>
          </p:cNvPr>
          <p:cNvSpPr>
            <a:spLocks noGrp="1"/>
          </p:cNvSpPr>
          <p:nvPr>
            <p:ph type="title"/>
          </p:nvPr>
        </p:nvSpPr>
        <p:spPr/>
        <p:txBody>
          <a:bodyPr/>
          <a:lstStyle/>
          <a:p>
            <a:r>
              <a:rPr lang="en-US" dirty="0"/>
              <a:t>Introduction &amp; Background</a:t>
            </a:r>
          </a:p>
        </p:txBody>
      </p:sp>
      <p:sp>
        <p:nvSpPr>
          <p:cNvPr id="3" name="Content Placeholder 2">
            <a:extLst>
              <a:ext uri="{FF2B5EF4-FFF2-40B4-BE49-F238E27FC236}">
                <a16:creationId xmlns:a16="http://schemas.microsoft.com/office/drawing/2014/main" id="{21C5EE05-C037-4DD1-BB8A-FBE31FAAB903}"/>
              </a:ext>
            </a:extLst>
          </p:cNvPr>
          <p:cNvSpPr>
            <a:spLocks noGrp="1"/>
          </p:cNvSpPr>
          <p:nvPr>
            <p:ph idx="1"/>
          </p:nvPr>
        </p:nvSpPr>
        <p:spPr/>
        <p:txBody>
          <a:bodyPr/>
          <a:lstStyle/>
          <a:p>
            <a:pPr marL="0" indent="0">
              <a:buNone/>
            </a:pPr>
            <a:r>
              <a:rPr lang="en-US" dirty="0"/>
              <a:t>	The problem:</a:t>
            </a:r>
          </a:p>
          <a:p>
            <a:pPr marL="0" indent="0" algn="ctr">
              <a:buNone/>
            </a:pPr>
            <a:r>
              <a:rPr lang="en-US" dirty="0"/>
              <a:t>All is Vanity</a:t>
            </a:r>
          </a:p>
          <a:p>
            <a:pPr marL="0" indent="0" algn="ctr">
              <a:buNone/>
            </a:pPr>
            <a:r>
              <a:rPr lang="en-US" dirty="0"/>
              <a:t>… believe me I’ve tried</a:t>
            </a:r>
          </a:p>
          <a:p>
            <a:pPr marL="0" indent="0" algn="ctr">
              <a:buNone/>
            </a:pPr>
            <a:endParaRPr lang="en-US" sz="1100" dirty="0"/>
          </a:p>
          <a:p>
            <a:pPr marL="0" indent="0" algn="ctr">
              <a:buNone/>
            </a:pPr>
            <a:r>
              <a:rPr lang="en-US" dirty="0"/>
              <a:t>So what is it all for?</a:t>
            </a:r>
          </a:p>
        </p:txBody>
      </p:sp>
      <p:sp>
        <p:nvSpPr>
          <p:cNvPr id="4" name="Text Placeholder 3">
            <a:extLst>
              <a:ext uri="{FF2B5EF4-FFF2-40B4-BE49-F238E27FC236}">
                <a16:creationId xmlns:a16="http://schemas.microsoft.com/office/drawing/2014/main" id="{330FB45C-D369-4AD5-9C7E-608A9C2EAB9E}"/>
              </a:ext>
            </a:extLst>
          </p:cNvPr>
          <p:cNvSpPr>
            <a:spLocks noGrp="1"/>
          </p:cNvSpPr>
          <p:nvPr>
            <p:ph type="body" sz="half" idx="2"/>
          </p:nvPr>
        </p:nvSpPr>
        <p:spPr>
          <a:xfrm>
            <a:off x="839788" y="2206256"/>
            <a:ext cx="4522788" cy="3662732"/>
          </a:xfrm>
        </p:spPr>
        <p:txBody>
          <a:bodyPr>
            <a:normAutofit lnSpcReduction="10000"/>
          </a:bodyPr>
          <a:lstStyle/>
          <a:p>
            <a:endParaRPr lang="en-US" dirty="0"/>
          </a:p>
          <a:p>
            <a:r>
              <a:rPr lang="en-US" dirty="0"/>
              <a:t>The Author: … 1:1</a:t>
            </a:r>
          </a:p>
          <a:p>
            <a:r>
              <a:rPr lang="en-US" dirty="0"/>
              <a:t>The Preacher: </a:t>
            </a:r>
          </a:p>
          <a:p>
            <a:r>
              <a:rPr lang="en-US" dirty="0"/>
              <a:t>	- one who assembles</a:t>
            </a:r>
          </a:p>
          <a:p>
            <a:r>
              <a:rPr lang="en-US" dirty="0"/>
              <a:t>	- son of David</a:t>
            </a:r>
          </a:p>
          <a:p>
            <a:r>
              <a:rPr lang="en-US" dirty="0"/>
              <a:t>	- King in Jerusalem</a:t>
            </a:r>
          </a:p>
          <a:p>
            <a:r>
              <a:rPr lang="en-US" dirty="0"/>
              <a:t>	- resources/time to pursue pleasure</a:t>
            </a:r>
          </a:p>
          <a:p>
            <a:endParaRPr lang="en-US" dirty="0"/>
          </a:p>
          <a:p>
            <a:pPr algn="ctr"/>
            <a:r>
              <a:rPr lang="en-US" sz="2000" b="1" dirty="0"/>
              <a:t>Solomon? 10th Century BC?</a:t>
            </a:r>
          </a:p>
          <a:p>
            <a:endParaRPr lang="en-US" dirty="0"/>
          </a:p>
        </p:txBody>
      </p:sp>
      <p:pic>
        <p:nvPicPr>
          <p:cNvPr id="8" name="Picture 7">
            <a:extLst>
              <a:ext uri="{FF2B5EF4-FFF2-40B4-BE49-F238E27FC236}">
                <a16:creationId xmlns:a16="http://schemas.microsoft.com/office/drawing/2014/main" id="{8F1D54B6-9750-47D8-9B9C-7BD0B25BE927}"/>
              </a:ext>
            </a:extLst>
          </p:cNvPr>
          <p:cNvPicPr>
            <a:picLocks noChangeAspect="1"/>
          </p:cNvPicPr>
          <p:nvPr/>
        </p:nvPicPr>
        <p:blipFill>
          <a:blip r:embed="rId2"/>
          <a:stretch>
            <a:fillRect/>
          </a:stretch>
        </p:blipFill>
        <p:spPr>
          <a:xfrm>
            <a:off x="7368827" y="3933387"/>
            <a:ext cx="1800922" cy="2276914"/>
          </a:xfrm>
          <a:prstGeom prst="rect">
            <a:avLst/>
          </a:prstGeom>
          <a:effectLst>
            <a:softEdge rad="177800"/>
          </a:effectLst>
        </p:spPr>
      </p:pic>
    </p:spTree>
    <p:extLst>
      <p:ext uri="{BB962C8B-B14F-4D97-AF65-F5344CB8AC3E}">
        <p14:creationId xmlns:p14="http://schemas.microsoft.com/office/powerpoint/2010/main" val="132087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F7B3438-172A-4148-B315-788DD31E1894}"/>
              </a:ext>
            </a:extLst>
          </p:cNvPr>
          <p:cNvGraphicFramePr/>
          <p:nvPr>
            <p:extLst>
              <p:ext uri="{D42A27DB-BD31-4B8C-83A1-F6EECF244321}">
                <p14:modId xmlns:p14="http://schemas.microsoft.com/office/powerpoint/2010/main" val="2561929006"/>
              </p:ext>
            </p:extLst>
          </p:nvPr>
        </p:nvGraphicFramePr>
        <p:xfrm>
          <a:off x="3034632" y="1811756"/>
          <a:ext cx="8128000" cy="4033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Coffin outline">
            <a:extLst>
              <a:ext uri="{FF2B5EF4-FFF2-40B4-BE49-F238E27FC236}">
                <a16:creationId xmlns:a16="http://schemas.microsoft.com/office/drawing/2014/main" id="{5C3E7BBA-FA8E-44FA-885C-CDE461E61E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8789" y="4743651"/>
            <a:ext cx="1737360" cy="1737360"/>
          </a:xfrm>
          <a:prstGeom prst="rect">
            <a:avLst/>
          </a:prstGeom>
        </p:spPr>
      </p:pic>
      <p:sp>
        <p:nvSpPr>
          <p:cNvPr id="2" name="Title 1">
            <a:extLst>
              <a:ext uri="{FF2B5EF4-FFF2-40B4-BE49-F238E27FC236}">
                <a16:creationId xmlns:a16="http://schemas.microsoft.com/office/drawing/2014/main" id="{27746184-AEE2-41C6-B63C-0258BD0B0CEA}"/>
              </a:ext>
            </a:extLst>
          </p:cNvPr>
          <p:cNvSpPr>
            <a:spLocks noGrp="1"/>
          </p:cNvSpPr>
          <p:nvPr>
            <p:ph type="title"/>
          </p:nvPr>
        </p:nvSpPr>
        <p:spPr/>
        <p:txBody>
          <a:bodyPr>
            <a:normAutofit/>
          </a:bodyPr>
          <a:lstStyle/>
          <a:p>
            <a:r>
              <a:rPr lang="en-US" dirty="0"/>
              <a:t>Structure</a:t>
            </a:r>
          </a:p>
        </p:txBody>
      </p:sp>
      <p:sp>
        <p:nvSpPr>
          <p:cNvPr id="3" name="Content Placeholder 2">
            <a:extLst>
              <a:ext uri="{FF2B5EF4-FFF2-40B4-BE49-F238E27FC236}">
                <a16:creationId xmlns:a16="http://schemas.microsoft.com/office/drawing/2014/main" id="{41C532B0-87B4-41C3-8514-1395A30571AB}"/>
              </a:ext>
            </a:extLst>
          </p:cNvPr>
          <p:cNvSpPr>
            <a:spLocks noGrp="1"/>
          </p:cNvSpPr>
          <p:nvPr>
            <p:ph idx="1"/>
          </p:nvPr>
        </p:nvSpPr>
        <p:spPr>
          <a:xfrm>
            <a:off x="838200" y="1811756"/>
            <a:ext cx="10515600" cy="4669255"/>
          </a:xfrm>
        </p:spPr>
        <p:txBody>
          <a:bodyPr>
            <a:normAutofit/>
          </a:bodyPr>
          <a:lstStyle/>
          <a:p>
            <a:pPr marL="0" indent="0">
              <a:buNone/>
            </a:pPr>
            <a:r>
              <a:rPr lang="en-US" b="1" u="sng" dirty="0"/>
              <a:t>Truth</a:t>
            </a:r>
            <a:r>
              <a:rPr lang="en-US" dirty="0"/>
              <a:t> – Time Erodes </a:t>
            </a:r>
            <a:r>
              <a:rPr lang="en-US" sz="1800" dirty="0"/>
              <a:t>Eccl 1:7</a:t>
            </a:r>
            <a:endParaRPr lang="en-US" dirty="0"/>
          </a:p>
          <a:p>
            <a:r>
              <a:rPr lang="en-US" dirty="0"/>
              <a:t>HEVEL in Wealth</a:t>
            </a:r>
            <a:r>
              <a:rPr lang="en-US" sz="2400" b="0" dirty="0"/>
              <a:t> </a:t>
            </a:r>
            <a:r>
              <a:rPr lang="en-US" sz="2000" b="0" dirty="0"/>
              <a:t>Eccl 6:2</a:t>
            </a:r>
            <a:endParaRPr lang="en-US" dirty="0"/>
          </a:p>
          <a:p>
            <a:r>
              <a:rPr lang="en-US" dirty="0"/>
              <a:t>HEVEL in Indulgence</a:t>
            </a:r>
            <a:r>
              <a:rPr lang="en-US" sz="2400" b="0" dirty="0"/>
              <a:t> </a:t>
            </a:r>
            <a:r>
              <a:rPr lang="en-US" sz="2000" b="0" dirty="0"/>
              <a:t>Eccl 2:1</a:t>
            </a:r>
          </a:p>
          <a:p>
            <a:r>
              <a:rPr lang="en-US" dirty="0"/>
              <a:t>HEVEL in Work</a:t>
            </a:r>
            <a:r>
              <a:rPr lang="en-US" sz="2400" b="0" dirty="0"/>
              <a:t> </a:t>
            </a:r>
            <a:r>
              <a:rPr lang="en-US" sz="2000" b="0" dirty="0"/>
              <a:t>Eccl 2:20</a:t>
            </a:r>
            <a:endParaRPr lang="en-US" dirty="0"/>
          </a:p>
          <a:p>
            <a:r>
              <a:rPr lang="en-US" dirty="0"/>
              <a:t>HEVEL even in Wisdom</a:t>
            </a:r>
            <a:r>
              <a:rPr lang="en-US" sz="2400" b="0" dirty="0"/>
              <a:t> </a:t>
            </a:r>
            <a:r>
              <a:rPr lang="en-US" sz="2000" b="0" dirty="0"/>
              <a:t>Eccl 2:15</a:t>
            </a:r>
            <a:endParaRPr lang="en-US" dirty="0"/>
          </a:p>
          <a:p>
            <a:pPr marL="0" indent="0">
              <a:buNone/>
            </a:pPr>
            <a:r>
              <a:rPr lang="en-US" dirty="0"/>
              <a:t>BECAUSE… Chance Happens To All </a:t>
            </a:r>
            <a:r>
              <a:rPr lang="en-US" sz="1600" b="0" dirty="0"/>
              <a:t>Eccl 9:11</a:t>
            </a:r>
            <a:endParaRPr lang="en-US" dirty="0"/>
          </a:p>
          <a:p>
            <a:pPr marL="0" indent="0">
              <a:buNone/>
            </a:pPr>
            <a:r>
              <a:rPr lang="en-US" dirty="0"/>
              <a:t>Enjoy! </a:t>
            </a:r>
            <a:r>
              <a:rPr lang="en-US" sz="1600" dirty="0"/>
              <a:t>Eccl 11:7</a:t>
            </a:r>
          </a:p>
          <a:p>
            <a:pPr marL="0" indent="0">
              <a:buNone/>
            </a:pPr>
            <a:r>
              <a:rPr lang="en-US" b="1" u="sng" dirty="0"/>
              <a:t>Truth</a:t>
            </a:r>
            <a:r>
              <a:rPr lang="en-US" dirty="0"/>
              <a:t> – Death Comes </a:t>
            </a:r>
            <a:r>
              <a:rPr lang="en-US" sz="1800" dirty="0"/>
              <a:t>Eccl 9:2</a:t>
            </a:r>
            <a:endParaRPr lang="en-US" sz="2400" dirty="0"/>
          </a:p>
          <a:p>
            <a:pPr marL="0" indent="0">
              <a:buNone/>
            </a:pPr>
            <a:endParaRPr lang="en-US" dirty="0"/>
          </a:p>
        </p:txBody>
      </p:sp>
      <p:pic>
        <p:nvPicPr>
          <p:cNvPr id="6" name="Graphic 5" descr="Clock outline">
            <a:extLst>
              <a:ext uri="{FF2B5EF4-FFF2-40B4-BE49-F238E27FC236}">
                <a16:creationId xmlns:a16="http://schemas.microsoft.com/office/drawing/2014/main" id="{33F0408B-DE3D-4950-9910-9E18522F8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4295" y="943076"/>
            <a:ext cx="1737360" cy="1737360"/>
          </a:xfrm>
          <a:prstGeom prst="rect">
            <a:avLst/>
          </a:prstGeom>
        </p:spPr>
      </p:pic>
    </p:spTree>
    <p:extLst>
      <p:ext uri="{BB962C8B-B14F-4D97-AF65-F5344CB8AC3E}">
        <p14:creationId xmlns:p14="http://schemas.microsoft.com/office/powerpoint/2010/main" val="85392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C1EB-416D-451A-B2A7-939EDC0A6A20}"/>
              </a:ext>
            </a:extLst>
          </p:cNvPr>
          <p:cNvSpPr>
            <a:spLocks noGrp="1"/>
          </p:cNvSpPr>
          <p:nvPr>
            <p:ph type="title"/>
          </p:nvPr>
        </p:nvSpPr>
        <p:spPr/>
        <p:txBody>
          <a:bodyPr/>
          <a:lstStyle/>
          <a:p>
            <a:r>
              <a:rPr lang="en-US" dirty="0"/>
              <a:t>What is the point?</a:t>
            </a:r>
          </a:p>
        </p:txBody>
      </p:sp>
      <p:sp>
        <p:nvSpPr>
          <p:cNvPr id="3" name="Content Placeholder 2">
            <a:extLst>
              <a:ext uri="{FF2B5EF4-FFF2-40B4-BE49-F238E27FC236}">
                <a16:creationId xmlns:a16="http://schemas.microsoft.com/office/drawing/2014/main" id="{2843CDFF-454B-49B5-B0A6-FBC63DB02454}"/>
              </a:ext>
            </a:extLst>
          </p:cNvPr>
          <p:cNvSpPr>
            <a:spLocks noGrp="1"/>
          </p:cNvSpPr>
          <p:nvPr>
            <p:ph idx="1"/>
          </p:nvPr>
        </p:nvSpPr>
        <p:spPr>
          <a:xfrm>
            <a:off x="838200" y="1548063"/>
            <a:ext cx="10515600" cy="5093369"/>
          </a:xfrm>
        </p:spPr>
        <p:txBody>
          <a:bodyPr>
            <a:normAutofit fontScale="92500" lnSpcReduction="10000"/>
          </a:bodyPr>
          <a:lstStyle/>
          <a:p>
            <a:pPr marL="0" indent="0">
              <a:buNone/>
            </a:pPr>
            <a:r>
              <a:rPr lang="en-US" sz="2600" b="1" u="sng" dirty="0"/>
              <a:t>A conclusion</a:t>
            </a:r>
            <a:r>
              <a:rPr lang="en-US" dirty="0"/>
              <a:t>: Again I saw that under the sun the race is not to the swift, nor the battle to the strong, nor bread to the wise, nor riches to the intelligent, nor favor to those with knowledge, but time and chance happen to them all. </a:t>
            </a:r>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r>
              <a:rPr lang="en-US" sz="2600" b="1" u="sng" dirty="0"/>
              <a:t>The author steps in and helps: </a:t>
            </a:r>
            <a:r>
              <a:rPr lang="en-US" dirty="0"/>
              <a:t>The end of the matter; all has been heard. Fear God and keep his commandments, for this is the whole duty of man. For God will bring every deed into judgment, with every secret thing, whether good or evil.</a:t>
            </a:r>
          </a:p>
        </p:txBody>
      </p:sp>
      <p:pic>
        <p:nvPicPr>
          <p:cNvPr id="5" name="Picture 4" descr="A person in a tie&#10;&#10;Description automatically generated with low confidence">
            <a:extLst>
              <a:ext uri="{FF2B5EF4-FFF2-40B4-BE49-F238E27FC236}">
                <a16:creationId xmlns:a16="http://schemas.microsoft.com/office/drawing/2014/main" id="{078BBD57-D7F2-4AF1-82FE-BC60E76CE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010" y="2716629"/>
            <a:ext cx="2471990" cy="2471990"/>
          </a:xfrm>
          <a:prstGeom prst="rect">
            <a:avLst/>
          </a:prstGeom>
        </p:spPr>
      </p:pic>
    </p:spTree>
    <p:extLst>
      <p:ext uri="{BB962C8B-B14F-4D97-AF65-F5344CB8AC3E}">
        <p14:creationId xmlns:p14="http://schemas.microsoft.com/office/powerpoint/2010/main" val="108144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B0DF-8DFC-4135-8F1C-43BF35DF0553}"/>
              </a:ext>
            </a:extLst>
          </p:cNvPr>
          <p:cNvSpPr>
            <a:spLocks noGrp="1"/>
          </p:cNvSpPr>
          <p:nvPr>
            <p:ph type="title"/>
          </p:nvPr>
        </p:nvSpPr>
        <p:spPr/>
        <p:txBody>
          <a:bodyPr/>
          <a:lstStyle/>
          <a:p>
            <a:r>
              <a:rPr lang="en-US" dirty="0"/>
              <a:t>Relevant?</a:t>
            </a:r>
          </a:p>
        </p:txBody>
      </p:sp>
      <p:sp>
        <p:nvSpPr>
          <p:cNvPr id="3" name="Content Placeholder 2">
            <a:extLst>
              <a:ext uri="{FF2B5EF4-FFF2-40B4-BE49-F238E27FC236}">
                <a16:creationId xmlns:a16="http://schemas.microsoft.com/office/drawing/2014/main" id="{0354D849-E865-454A-BCB5-B5C68C0443EA}"/>
              </a:ext>
            </a:extLst>
          </p:cNvPr>
          <p:cNvSpPr>
            <a:spLocks noGrp="1"/>
          </p:cNvSpPr>
          <p:nvPr>
            <p:ph idx="1"/>
          </p:nvPr>
        </p:nvSpPr>
        <p:spPr/>
        <p:txBody>
          <a:bodyPr/>
          <a:lstStyle/>
          <a:p>
            <a:pPr marL="0" indent="0">
              <a:buNone/>
            </a:pPr>
            <a:r>
              <a:rPr lang="en-US" b="1" dirty="0"/>
              <a:t>Matthew 5:44-46</a:t>
            </a:r>
          </a:p>
          <a:p>
            <a:pPr marL="0" indent="0">
              <a:buNone/>
            </a:pPr>
            <a:endParaRPr lang="en-US" baseline="30000" dirty="0"/>
          </a:p>
          <a:p>
            <a:pPr marL="0" indent="0">
              <a:buNone/>
            </a:pPr>
            <a:r>
              <a:rPr lang="en-US" baseline="30000" dirty="0"/>
              <a:t>44 </a:t>
            </a:r>
            <a:r>
              <a:rPr lang="en-US" dirty="0"/>
              <a:t>But I say to you, Love your enemies and pray for those who persecute you, </a:t>
            </a:r>
            <a:r>
              <a:rPr lang="en-US" baseline="30000" dirty="0"/>
              <a:t>45 </a:t>
            </a:r>
            <a:r>
              <a:rPr lang="en-US" dirty="0"/>
              <a:t>so that you may be sons of your Father who is in heaven. For he makes his sun rise on the evil and on the good, and sends rain on the just and on the unjust. </a:t>
            </a:r>
            <a:r>
              <a:rPr lang="en-US" baseline="30000" dirty="0"/>
              <a:t>46 </a:t>
            </a:r>
            <a:r>
              <a:rPr lang="en-US" dirty="0"/>
              <a:t>For if you love those who love you, what reward do you have? Do not even the tax collectors do the same? </a:t>
            </a:r>
          </a:p>
          <a:p>
            <a:endParaRPr lang="en-US" dirty="0"/>
          </a:p>
        </p:txBody>
      </p:sp>
    </p:spTree>
    <p:extLst>
      <p:ext uri="{BB962C8B-B14F-4D97-AF65-F5344CB8AC3E}">
        <p14:creationId xmlns:p14="http://schemas.microsoft.com/office/powerpoint/2010/main" val="4073409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391E-8E2D-491A-9C65-E31E0656DD1B}"/>
              </a:ext>
            </a:extLst>
          </p:cNvPr>
          <p:cNvSpPr>
            <a:spLocks noGrp="1"/>
          </p:cNvSpPr>
          <p:nvPr>
            <p:ph type="title"/>
          </p:nvPr>
        </p:nvSpPr>
        <p:spPr/>
        <p:txBody>
          <a:bodyPr/>
          <a:lstStyle/>
          <a:p>
            <a:r>
              <a:rPr lang="en-US" dirty="0"/>
              <a:t>Wisdom Videos</a:t>
            </a:r>
          </a:p>
        </p:txBody>
      </p:sp>
      <p:sp>
        <p:nvSpPr>
          <p:cNvPr id="3" name="Content Placeholder 2">
            <a:extLst>
              <a:ext uri="{FF2B5EF4-FFF2-40B4-BE49-F238E27FC236}">
                <a16:creationId xmlns:a16="http://schemas.microsoft.com/office/drawing/2014/main" id="{DAE06881-3A57-4958-8026-09CEDC01BE17}"/>
              </a:ext>
            </a:extLst>
          </p:cNvPr>
          <p:cNvSpPr>
            <a:spLocks noGrp="1"/>
          </p:cNvSpPr>
          <p:nvPr>
            <p:ph idx="1"/>
          </p:nvPr>
        </p:nvSpPr>
        <p:spPr/>
        <p:txBody>
          <a:bodyPr/>
          <a:lstStyle/>
          <a:p>
            <a:r>
              <a:rPr lang="en-US" dirty="0">
                <a:hlinkClick r:id="rId2"/>
              </a:rPr>
              <a:t>https://bibleproject.com/explore/video/ecclesiastes/</a:t>
            </a:r>
            <a:endParaRPr lang="en-US" dirty="0"/>
          </a:p>
          <a:p>
            <a:endParaRPr lang="en-US" dirty="0"/>
          </a:p>
          <a:p>
            <a:r>
              <a:rPr lang="en-US" dirty="0">
                <a:hlinkClick r:id="rId3"/>
              </a:rPr>
              <a:t>https://bibleproject.com/explore/category/wisdom-series/</a:t>
            </a:r>
            <a:endParaRPr lang="en-US" dirty="0"/>
          </a:p>
          <a:p>
            <a:pPr marL="0" indent="0">
              <a:buNone/>
            </a:pPr>
            <a:endParaRPr lang="en-US" dirty="0"/>
          </a:p>
        </p:txBody>
      </p:sp>
    </p:spTree>
    <p:extLst>
      <p:ext uri="{BB962C8B-B14F-4D97-AF65-F5344CB8AC3E}">
        <p14:creationId xmlns:p14="http://schemas.microsoft.com/office/powerpoint/2010/main" val="2337369103"/>
      </p:ext>
    </p:extLst>
  </p:cSld>
  <p:clrMapOvr>
    <a:masterClrMapping/>
  </p:clrMapOvr>
</p:sld>
</file>

<file path=ppt/theme/theme1.xml><?xml version="1.0" encoding="utf-8"?>
<a:theme xmlns:a="http://schemas.openxmlformats.org/drawingml/2006/main" name="PineVTI">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VTI" id="{14D52F43-08F7-4BCB-8A4A-FBED84E2C440}" vid="{D076F849-C9D7-4142-B46C-46BAC587EA73}"/>
    </a:ext>
  </a:extLst>
</a:theme>
</file>

<file path=docProps/app.xml><?xml version="1.0" encoding="utf-8"?>
<Properties xmlns="http://schemas.openxmlformats.org/officeDocument/2006/extended-properties" xmlns:vt="http://schemas.openxmlformats.org/officeDocument/2006/docPropsVTypes">
  <Template>Pine</Template>
  <TotalTime>119</TotalTime>
  <Words>452</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Dante</vt:lpstr>
      <vt:lpstr>PineVTI</vt:lpstr>
      <vt:lpstr>Ecclesiastes </vt:lpstr>
      <vt:lpstr>Proverbs</vt:lpstr>
      <vt:lpstr>Wisdom… works?</vt:lpstr>
      <vt:lpstr>Introduction &amp; Background</vt:lpstr>
      <vt:lpstr>Structure</vt:lpstr>
      <vt:lpstr>What is the point?</vt:lpstr>
      <vt:lpstr>Relevant?</vt:lpstr>
      <vt:lpstr>Wisdom 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Ecclesiastes</dc:title>
  <dc:creator>John Moon</dc:creator>
  <cp:lastModifiedBy>John Moon</cp:lastModifiedBy>
  <cp:revision>12</cp:revision>
  <dcterms:created xsi:type="dcterms:W3CDTF">2021-05-17T21:49:48Z</dcterms:created>
  <dcterms:modified xsi:type="dcterms:W3CDTF">2021-05-17T23:49:36Z</dcterms:modified>
</cp:coreProperties>
</file>